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0E7490">
              <a:alpha val="25000"/>
            </a:srgbClr>
          </a:solidFill>
          <a:ln w="12700">
            <a:solidFill>
              <a:srgbClr val="0E7490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182880"/>
            <a:ext cx="2743200" cy="2743200"/>
          </a:xfrm>
          <a:prstGeom prst="ellipse">
            <a:avLst/>
          </a:prstGeom>
          <a:solidFill>
            <a:srgbClr val="06B6D4">
              <a:alpha val="40000"/>
            </a:srgbClr>
          </a:solidFill>
          <a:ln w="12700">
            <a:solidFill>
              <a:srgbClr val="06B6D4">
                <a:alpha val="4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48640" y="1828800"/>
            <a:ext cx="73152" cy="13716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8288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spc="400" kern="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731520" y="269748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Vhodna naprava računalnika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31520" y="4297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Računalniški sistemi in periferna oprema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KAJ JE MIKROFON?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86868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64008" cy="8686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Pretvorba zvoka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1572768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 je vhodna enota, ki pretvori zvočno valovanje v električni signal, ki ga računalnik obdela v digitalno obliko.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57200" y="2240280"/>
            <a:ext cx="8229600" cy="86868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240280"/>
            <a:ext cx="64008" cy="8686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286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Komunikacija &amp; Snemanje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624328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Omogoča komunikacijo (VoIP), snemanje zvoka in glasbe, ter je ključna komponenta za glasovno upravljanje.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7200" y="3291840"/>
            <a:ext cx="8229600" cy="86868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291840"/>
            <a:ext cx="64008" cy="8686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3375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Glasovno upravljanje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0080" y="3675888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Napredna uporaba vključuje narekovanje besedila, glasovne ukaze in nadzor kurzorja z glasovnimi navodili.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VRSTE MIKROFONOV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606040" cy="347472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25880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🎧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365760" y="201168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Slušalke z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Mikrofonom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Kombinacija za komunikacijo (npr. Philips SHM2100). Idealno za spletne klice.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0" y="1188720"/>
            <a:ext cx="2606040" cy="347472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1325880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📎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200400" y="201168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Clip-on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29184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Majhen mikrofon, ki se pripne na oblačilo (npr. Genius HS-115). Neopazen in lahek.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1188720"/>
            <a:ext cx="2606040" cy="3474720"/>
          </a:xfrm>
          <a:prstGeom prst="rect">
            <a:avLst/>
          </a:prstGeom>
          <a:solidFill>
            <a:srgbClr val="1E293B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035040" y="1325880"/>
            <a:ext cx="2606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🎙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6035040" y="2011680"/>
            <a:ext cx="2606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Namizni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126480" y="2834640"/>
            <a:ext cx="24231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Samostojna enota z boljšo kakovostjo zvoka, primerna za snemanje v studiu.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TEHNIČNE SPECIFIKACIJE — Genius HS-115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508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Clip-on slušalke za eno uho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1188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846320" y="1188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37760" y="1188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Funkcije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1508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Kontrola glasnosti, funkcija Mute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2331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331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331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Občutljivost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2651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-45 dB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846320" y="2331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46320" y="2331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2331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Frekvenčni razpon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2651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 Hz – 20 kHz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3474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3474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474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Priklop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3794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3.5mm jack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846320" y="3474720"/>
            <a:ext cx="41148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46320" y="3474720"/>
            <a:ext cx="4114800" cy="3017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3474720"/>
            <a:ext cx="39319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Uporaba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37760" y="379476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MSN, Skype, Messenger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POVEZAVA Z RAČUNALNIKOM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325880"/>
            <a:ext cx="777240" cy="777240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325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🔌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325880" y="12801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Analogni priklop (3.5mm)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25880" y="170078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Najpogostejši način. Vtič in vtičnica sta standardno obarvana rdeče ali roza.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2514600"/>
            <a:ext cx="777240" cy="777240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51460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💾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325880" y="246888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Digitalni priklop (USB)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325880" y="288950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Neposredna digitalna povezava, ki pogosto ne potrebuje dodatne zvočne kartice.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703320"/>
            <a:ext cx="777240" cy="777240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70332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📡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325880" y="36576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Brezžična povezava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325880" y="407822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Običajno prek tehnologije Bluetooth, kar omogoča večjo svobodo gibanja.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ZGRADBA DINAMIČNEGA MIKROFONA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731520" cy="731520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12344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94944" y="1965960"/>
            <a:ext cx="73152" cy="50292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25880" y="12344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Membrana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160934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Zvočni valovi povzročijo nihanje membrane (diaphragm).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468880"/>
            <a:ext cx="731520" cy="731520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24688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94944" y="3200400"/>
            <a:ext cx="73152" cy="50292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25880" y="24688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Navitje (Voice Coil)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25880" y="284378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Membrana premika navitje, ki se nahaja v magnetnem polju.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703320"/>
            <a:ext cx="731520" cy="731520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7033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325880" y="37033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Magnet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25880" y="4078224"/>
            <a:ext cx="7406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Gibanje navitja inducira električni tok — to je zvočni signal.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spc="2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PRIMERJAVA POVEZAV</a:t>
            </a:r>
            <a:endParaRPr lang="en-US" sz="28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3566160"/>
        </p:xfrm>
        <a:graphic>
          <a:graphicData uri="http://schemas.openxmlformats.org/drawingml/2006/table">
            <a:tbl>
              <a:tblPr/>
              <a:tblGrid>
                <a:gridCol w="2011680"/>
                <a:gridCol w="2075688"/>
                <a:gridCol w="2075688"/>
                <a:gridCol w="2066544"/>
              </a:tblGrid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Lastnost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4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Analogni (3.5mm)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4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49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Bluetooth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7490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Kakovost prenosa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Odvisna od zvočne kartice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Visoka (digitalna)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Dobra (stisnjena)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Napajanje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Prek vtičnice (Phantom)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Prek USB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Baterija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Priročnost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Univerzalna uporaba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 &amp; Play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Brez kablov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  <a:tr h="7132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Nizka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Srednja / Visoka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8FAF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Srednja / Visoka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4572000" cy="4572000"/>
          </a:xfrm>
          <a:prstGeom prst="ellipse">
            <a:avLst/>
          </a:prstGeom>
          <a:solidFill>
            <a:srgbClr val="0E7490">
              <a:alpha val="20000"/>
            </a:srgbClr>
          </a:solidFill>
          <a:ln w="12700">
            <a:solidFill>
              <a:srgbClr val="0E7490">
                <a:alpha val="2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73152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spc="400" kern="0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ZAKLJUČEK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914400" y="14630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8FA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Mikrofon je nepogrešljiva vhodna naprava v sodobnem računalništvu.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103120"/>
            <a:ext cx="7315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 preprostih spletnih klicev do naprednega glasovnega upravljanja sistemov — tehnologija pretvorbe zvoka v digitalni zapis ostaja ključna za interakcijo človek-stroj.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0" y="3840480"/>
            <a:ext cx="2743200" cy="7315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2026-06-05T08:54:53Z</dcterms:created>
  <dcterms:modified xsi:type="dcterms:W3CDTF">2026-06-05T08:54:53Z</dcterms:modified>
</cp:coreProperties>
</file>