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1A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57200"/>
            <a:ext cx="7863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spc="2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RAČUNALNIŠKI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863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spc="200" kern="0" dirty="0">
                <a:solidFill>
                  <a:srgbClr val="2563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MONITORJI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640080" y="338328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Okno v digitalni svet — Zgodovina, tehnologije in prihodnost zaslonov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44805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Računalništvo | Izhodne naprave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OSNOVNI POJMI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8229600" cy="841248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43000"/>
            <a:ext cx="64008" cy="84124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234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572768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Celotna naprava — škatla — ki vključuje ohišje, elektroniko in vse komponente za prikaz slike.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103120"/>
            <a:ext cx="822960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103120"/>
            <a:ext cx="64008" cy="84124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1945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Zaslon (Screen)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85800" y="2532888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Dejanski prednji del monitorja, kjer fizično nastaja in se prikazuje slika.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063240"/>
            <a:ext cx="8229600" cy="841248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3063240"/>
            <a:ext cx="64008" cy="84124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31546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Displej (Display)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5800" y="3493008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Pogosto za preprostejše prikazovalnike (digitalne ure, kalkulatorji, merilniki).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023360"/>
            <a:ext cx="822960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4023360"/>
            <a:ext cx="64008" cy="84124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41148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85800" y="4453128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je ključna izhodna enota za vizualno komunikacijo med uporabnikom in računalniškim sistemom.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KLJUČNE TEHNIČNE LASTNOSTI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2651760" cy="356616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371600"/>
            <a:ext cx="2651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📐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822960" y="2286000"/>
            <a:ext cx="173736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242316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Ločljivost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2920" y="297180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Število slikovnih točk (pikslov). Višja ločljivost (4K, 1080p) pomeni ostrejšo, bolj detajlno sliko.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0" y="1188720"/>
            <a:ext cx="2651760" cy="356616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0" y="1371600"/>
            <a:ext cx="2651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🌓</a:t>
            </a:r>
            <a:endParaRPr lang="en-US" sz="4400" dirty="0"/>
          </a:p>
        </p:txBody>
      </p:sp>
      <p:sp>
        <p:nvSpPr>
          <p:cNvPr id="11" name="Shape 9"/>
          <p:cNvSpPr/>
          <p:nvPr/>
        </p:nvSpPr>
        <p:spPr>
          <a:xfrm>
            <a:off x="3657600" y="2286000"/>
            <a:ext cx="173736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0" y="242316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Kontrast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337560" y="297180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Razmerje med najtemnejšo in najsvetlejšo piko. Višji kontrast = bolj žive barve in globina slike.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35040" y="1188720"/>
            <a:ext cx="2651760" cy="356616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35040" y="1371600"/>
            <a:ext cx="2651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⚡</a:t>
            </a:r>
            <a:endParaRPr lang="en-US" sz="4400" dirty="0"/>
          </a:p>
        </p:txBody>
      </p:sp>
      <p:sp>
        <p:nvSpPr>
          <p:cNvPr id="16" name="Shape 14"/>
          <p:cNvSpPr/>
          <p:nvPr/>
        </p:nvSpPr>
        <p:spPr>
          <a:xfrm>
            <a:off x="6492240" y="2286000"/>
            <a:ext cx="173736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35040" y="242316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Odzivni čas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172200" y="297180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Čas (ms) za spremembo stanja piksla. Nizek odzivni čas je ključen pri igrah in hitrem videu.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KRATEK PREGLED RAZVOJA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2011680" cy="10972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88720"/>
            <a:ext cx="2011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MS-DOS Doba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468880" y="1691640"/>
            <a:ext cx="365760" cy="54864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834640" y="1188720"/>
            <a:ext cx="5852160" cy="1097280"/>
          </a:xfrm>
          <a:prstGeom prst="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0" y="1371600"/>
            <a:ext cx="5669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Monokromatski zasloni (Hercules). Prikaz le besedila in alfanumeričnih znakov, pogosto v zeleni barvi.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468880"/>
            <a:ext cx="2011680" cy="10972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468880"/>
            <a:ext cx="2011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in Barve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468880" y="2971800"/>
            <a:ext cx="365760" cy="54864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834640" y="2468880"/>
            <a:ext cx="5852160" cy="1097280"/>
          </a:xfrm>
          <a:prstGeom prst="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26080" y="2651760"/>
            <a:ext cx="5669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 okoljem Windows (od 3.0 naprej) se pojavi potreba po barvah. Standardi CGA, EGA in VGA.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3749040"/>
            <a:ext cx="2011680" cy="10972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749040"/>
            <a:ext cx="2011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Sodobni Zasloni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2468880" y="4251960"/>
            <a:ext cx="365760" cy="54864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834640" y="3749040"/>
            <a:ext cx="5852160" cy="1097280"/>
          </a:xfrm>
          <a:prstGeom prst="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926080" y="3931920"/>
            <a:ext cx="5669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Prehod na plošče (LCD, LED, OLED). Visoke ločljivosti, natančne barve in izjemno tanki dizajni.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TEHNOLOGIJE ZASLONOV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4023360" cy="356616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28016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CRT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Katodna cev (Cathode Ray Tube)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2240280"/>
            <a:ext cx="37490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Zgodovinsko najbolj razširjena tehnologija. Deluje s pomočjo elektronskih topov, ki streljajo elektrone skozi masko na steklo. Notranjost je prevlečena s fosforescentnim premazom.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Monitorji so bili zelo težki, veliki in so oddajali elektromagnetno sevanje.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188720"/>
            <a:ext cx="4023360" cy="3566160"/>
          </a:xfrm>
          <a:prstGeom prst="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0" y="128016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LCD &amp; LED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846320" y="17830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Zasloni s tekočimi kristali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92040" y="2240280"/>
            <a:ext cx="37490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Ploski zasloni (LCD) sami ne proizvajajo svetlobe — uporabljajo osvetlitev ozadja.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zasloni so LCD zasloni z LED osvetlitvijo ozadja → tanjši dizajn, nižja poraba energije in boljši dinamični kontrast.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OLED TEHNOLOGIJA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4114800" cy="3566160"/>
          </a:xfrm>
          <a:prstGeom prst="rect">
            <a:avLst/>
          </a:prstGeom>
          <a:solidFill>
            <a:srgbClr val="F0FDF4"/>
          </a:solidFill>
          <a:ln w="12700">
            <a:solidFill>
              <a:srgbClr val="F0FDF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188720"/>
            <a:ext cx="4114800" cy="5029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52728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Prednosti OLED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783080"/>
            <a:ext cx="379476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Izjemno tanki in elegantni zasloni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Popolna črnina (piksel se enostavno izklopi)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Neskončno razmerje kontrasta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Odlični vidni koti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Nižja poraba električne energije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1188720"/>
            <a:ext cx="4114800" cy="3566160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63440" y="1188720"/>
            <a:ext cx="4114800" cy="5029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1252728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Izzivi in slabosti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00600" y="1783080"/>
            <a:ext cx="379476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Visoki stroški izdelave v primerjavi z LCD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Izredna občutljivost na vlago in vodo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Krajša življenjska doba (neenakomerna obraba)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Modra barva bledi hitreje kot ostale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1A3E"/>
          </a:solidFill>
          <a:ln w="12700">
            <a:solidFill>
              <a:srgbClr val="0C1A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VRSTE PRIKLJUČKOV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43000"/>
          <a:ext cx="8229600" cy="3657600"/>
        </p:xfrm>
        <a:graphic>
          <a:graphicData uri="http://schemas.openxmlformats.org/drawingml/2006/table">
            <a:tbl>
              <a:tblPr/>
              <a:tblGrid>
                <a:gridCol w="1645920"/>
                <a:gridCol w="1371600"/>
                <a:gridCol w="5212080"/>
              </a:tblGrid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Priključek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Signal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Značilnosti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ED8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VGA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Analogni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Star standard, ki se umika. Omejena ločljivost, ne prenaša zvoka.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DVI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Digitalni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Dolgoletni standard za digitalne monitorje, boljša kakovost od VGA.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HDMI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Digitalni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Najbolj razširjen danes. Prenaša visoko ločljivo sliko IN zvok.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DisplayPort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Digitalni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Najnovejši standard. Podpira izjemno visoke ločljivosti in frekvence.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1A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114800"/>
            <a:ext cx="9144000" cy="10287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13716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Hvala za vašo pozornost in zanimanje.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914400" y="219456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2563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Vprašanja?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Računalniški Monitorji  ·  Računalništvo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2026-06-05T08:58:38Z</dcterms:created>
  <dcterms:modified xsi:type="dcterms:W3CDTF">2026-06-05T08:58:38Z</dcterms:modified>
</cp:coreProperties>
</file>