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0" y="64008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🔊</a:t>
            </a:r>
            <a:endParaRPr lang="en-US" sz="110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4297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spc="5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ZVOČNA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297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spc="5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KARTICA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48640" y="2606040"/>
            <a:ext cx="4297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Card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  ·  Zgodovina  ·  Delovanje  ·  Vrste  ·  Priključki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457200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Računalništvo | Strojna oprema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KAJ JE ZVOČNA KARTICA?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029200" cy="356616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46634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Zvočna kartica je v računalnik nameščena strojna oprema, ki omogoča poslušanje, snemanje in predvajanje zvoka.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Zvočna kartica lahko izboljša kakovost zvoka računalnika, celo če ima računalnik vgrajen zvočni procesor.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760720" y="1188720"/>
            <a:ext cx="2926080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806440" y="1280160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🔊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583680" y="12801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Izhodna enota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583680" y="166420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Zvok prek zvočnikov ali slušalk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760720" y="2377440"/>
            <a:ext cx="2926080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806440" y="2468880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🎙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583680" y="246888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Vhodna enota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583680" y="285292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Snemanje prek mikrofona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760720" y="3566160"/>
            <a:ext cx="2926080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806440" y="3657600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💡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583680" y="3657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Izboljšana kakovost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583680" y="404164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Dedicirane kartice &gt; integrirane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 ZVOČNIH KARTIC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768096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2496312"/>
            <a:ext cx="548640" cy="5486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06424" y="1188720"/>
            <a:ext cx="54864" cy="1307592"/>
          </a:xfrm>
          <a:prstGeom prst="rect">
            <a:avLst/>
          </a:prstGeom>
          <a:solidFill>
            <a:srgbClr val="5B21B6"/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192024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430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1981–82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PC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82880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Sistemski zvočnik – le en pisk naenkrat na različnih frekvencah.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017520" y="2496312"/>
            <a:ext cx="548640" cy="5486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9544" y="1188720"/>
            <a:ext cx="54864" cy="1307592"/>
          </a:xfrm>
          <a:prstGeom prst="rect">
            <a:avLst/>
          </a:prstGeom>
          <a:solidFill>
            <a:srgbClr val="5B21B6"/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0" y="1097280"/>
            <a:ext cx="192024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0" y="11430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1987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15087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AdLib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560320" y="182880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Prva prava zvočna kartica. Yamahin čip OPL2.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120640" y="2496312"/>
            <a:ext cx="548640" cy="5486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12664" y="1188720"/>
            <a:ext cx="54864" cy="1307592"/>
          </a:xfrm>
          <a:prstGeom prst="rect">
            <a:avLst/>
          </a:prstGeom>
          <a:solidFill>
            <a:srgbClr val="5B21B6"/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63440" y="1097280"/>
            <a:ext cx="192024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63440" y="11430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63440" y="15087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Roland LAPC-I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663440" y="182880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Zmogljivejša kartica podjetja Roland.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132320" y="2496312"/>
            <a:ext cx="548640" cy="5486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324344" y="1188720"/>
            <a:ext cx="54864" cy="1307592"/>
          </a:xfrm>
          <a:prstGeom prst="rect">
            <a:avLst/>
          </a:prstGeom>
          <a:solidFill>
            <a:srgbClr val="5B21B6"/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675120" y="1097280"/>
            <a:ext cx="192024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675120" y="11430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Danes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675120" y="15087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24-bitne kartice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675120" y="182880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FLAC datoteke — zvok skoraj brez izgub.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2971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Razvoj zvočnih kartic skozi čas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DELOVANJE ZVOČNE KARTICE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828800"/>
            <a:ext cx="1645920" cy="1188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82880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938528" y="2176272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C3AED"/>
                </a:solidFill>
              </a:rPr>
              <a:t>→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2103120" y="1828800"/>
            <a:ext cx="1645920" cy="1188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103120" y="182880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ADC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(pretvorba)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767328" y="2176272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C3AED"/>
                </a:solidFill>
              </a:rPr>
              <a:t>→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3931920" y="1828800"/>
            <a:ext cx="1645920" cy="1188720"/>
          </a:xfrm>
          <a:prstGeom prst="rect">
            <a:avLst/>
          </a:prstGeom>
          <a:solidFill>
            <a:srgbClr val="5B21B6"/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31920" y="182880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Digitalna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obdelava (DSP)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596128" y="2176272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C3AED"/>
                </a:solidFill>
              </a:rPr>
              <a:t>→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5760720" y="1828800"/>
            <a:ext cx="1645920" cy="1188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60720" y="182880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(pretvorba)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424928" y="2176272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C3AED"/>
                </a:solidFill>
              </a:rPr>
              <a:t>→</a:t>
            </a:r>
            <a:endParaRPr lang="en-US" sz="2600" dirty="0"/>
          </a:p>
        </p:txBody>
      </p:sp>
      <p:sp>
        <p:nvSpPr>
          <p:cNvPr id="16" name="Shape 14"/>
          <p:cNvSpPr/>
          <p:nvPr/>
        </p:nvSpPr>
        <p:spPr>
          <a:xfrm>
            <a:off x="7589520" y="1828800"/>
            <a:ext cx="1645920" cy="1188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589520" y="1828800"/>
            <a:ext cx="1645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14400" y="33375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Frekvenca vzorčenja ≥ 44.100 Hz za CD kakovost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4023360"/>
            <a:ext cx="8229600" cy="731520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4096512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Zvočna kartica pretvori zvok v digitalne podatke in nazaj. Višja frekvenca vzorčenja pomeni boljšo kakovost zvoka.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PRIKLJUČKI ZVOČNE KARTICE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371600"/>
            <a:ext cx="731520" cy="731520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2801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 stereo izhod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16916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Svetlo zelena  ·  Zvočniki / slušalke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92040" y="1371600"/>
            <a:ext cx="731520" cy="73152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60720" y="12801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 vhod za mikrofon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760720" y="16916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Rožnata  ·  Mikrofon vhod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46888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" y="2651760"/>
            <a:ext cx="731520" cy="731520"/>
          </a:xfrm>
          <a:prstGeom prst="ellipse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25603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 vhod za zvočne vire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71600" y="2971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Svetlo modra  ·  Line 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246888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92040" y="2651760"/>
            <a:ext cx="731520" cy="731520"/>
          </a:xfrm>
          <a:prstGeom prst="ellipse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60720" y="25603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 / Subwoofer izhod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760720" y="2971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Oranžna  ·  Prostorski zvok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74904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920" y="3931920"/>
            <a:ext cx="731520" cy="731520"/>
          </a:xfrm>
          <a:prstGeom prst="ellipse">
            <a:avLst/>
          </a:prstGeom>
          <a:solidFill>
            <a:srgbClr val="374151"/>
          </a:solidFill>
          <a:ln w="12700">
            <a:solidFill>
              <a:srgbClr val="37415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71600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Izhod zadnjih zvočnikov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371600" y="42519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Črna  ·  Prostorski zvok (zadaj)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3749040"/>
            <a:ext cx="4114800" cy="10972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92040" y="3931920"/>
            <a:ext cx="731520" cy="7315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60720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Vmesnik MIDI / joystick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760720" y="42519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Zlata  ·  MIDI vhod/izhod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ZVOČNI FORMATI IN KOMPRESIJA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931920" cy="3566160"/>
          </a:xfrm>
          <a:prstGeom prst="rect">
            <a:avLst/>
          </a:prstGeom>
          <a:solidFill>
            <a:srgbClr val="ECFDF5"/>
          </a:solidFill>
          <a:ln w="12700">
            <a:solidFill>
              <a:srgbClr val="ECFDF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3931920" cy="50292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5272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Brez izgub (Lossless)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WAV, AIFF, AU, PCM – nestisnjeni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FLAC – Free Lossless Audio Codec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WMA Lossless – Windows Media Audio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 – Monkey's Audio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931920" cy="356616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54880" y="1188720"/>
            <a:ext cx="3931920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125272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Z izgubami (Lossy)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7830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MP3 – MPEG 1 Layer 3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WMA – Windows Media Audio Lossy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OGG – Vorbis / Ogg Vorbis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AAC – Advanced Audio Coding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AC3 – Dolby Digital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POVZETEK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🎵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51560" y="11887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Definicija:  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0" y="11887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Zvočna kartica za poslušanje, snemanje in predvajanje zvoka.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0391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📜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1947672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Zgodovina:  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43200" y="1947672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1982 IBM pisk → 1987 AdLib → 1989 Roland → 24-bitne kartice.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79806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706624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Delovanje:  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0" y="2706624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 → ADC → DSP → DAC → analogni. Vzorčenje ≥ 44.100 Hz.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557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🗂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3465576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Vrste:  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43200" y="3465576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Integrirane, notranje (PCIe), zunanje USB.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3159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🔌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51560" y="4224528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Priključki:  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43200" y="4224528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Zelena=izhod, rožnata=mikrofon, modra=vhod. Minijack, S/PDIF, USB.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2026-06-05T08:57:19Z</dcterms:created>
  <dcterms:modified xsi:type="dcterms:W3CDTF">2026-06-05T08:57:19Z</dcterms:modified>
</cp:coreProperties>
</file>