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Odgovori: 1) deluje ves čas, ima rezervne dele, služi mnogim. 2) povezuje dele in jih napaja. 3) izvede POST in zažene 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NI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Naslov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063240"/>
            <a:ext cx="768096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FACC15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indent="0" marL="0">
              <a:buNone/>
            </a:pPr>
            <a:r>
              <a:rPr lang="en-US" sz="2000" dirty="0">
                <a:solidFill>
                  <a:srgbClr val="FAC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Podnaslov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SEBINA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Naslov</a:t>
            </a:r>
            <a:endParaRPr lang="en-US" sz="2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1000"/>
              </a:spcAft>
              <a:buNone/>
              <a:def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indent="0" marL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Besedilo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_STOLPCA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Naslov</a:t>
            </a:r>
            <a:endParaRPr lang="en-US" sz="2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1000"/>
              </a:spcAft>
              <a:buNone/>
              <a:def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indent="0" marL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Levo</a:t>
            </a:r>
            <a:endParaRPr lang="en-US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1000"/>
              </a:spcAft>
              <a:buNone/>
              <a:def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indent="0" marL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Desno</a:t>
            </a:r>
            <a:endParaRPr lang="en-US" sz="2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Računalniki in matična plošča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0632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2000" dirty="0">
                <a:solidFill>
                  <a:srgbClr val="FAC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Upravljanje strojne opreme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Vrste računalnikov</a:t>
            </a:r>
            <a:endParaRPr lang="en-US" sz="2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Namizni – za stalno delo za mizo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Prenosni – lahek, z baterijo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Tablica in pametni telefon – zaslon na dotik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Strežnik – služi mnogim uporabnikom hkrati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Superračunalnik – najmočnejši računalniki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Namizni ali prenosni?</a:t>
            </a:r>
            <a:endParaRPr lang="en-US" sz="2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292608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C1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Namizni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C1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Prenosni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C1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E2E8F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Moč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E2E8F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večja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E2E8F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manjša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93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E2E8F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Cena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E2E8F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nižja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E2E8F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višja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93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E2E8F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Nadgradnja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E2E8F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enostavna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E2E8F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težka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93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E2E8F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Mobilnost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E2E8F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E2E8F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 – ima baterijo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  <p:sp>
        <p:nvSpPr>
          <p:cNvPr id="4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Strežnik in superračunalnik</a:t>
            </a:r>
            <a:endParaRPr lang="en-US" sz="2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FAC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Strežnik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Deluje ves čas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 rezervne dele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 menjamo med delovanjem</a:t>
            </a:r>
            <a:endParaRPr lang="en-US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Superračunalnik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Hitrost merimo v FLOPS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2016: 93 PFLOPS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2026: ≈ 2200 PFLOPS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 vreme in simulacije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Kako računalnik deluje</a:t>
            </a:r>
            <a:endParaRPr lang="en-US" sz="2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Sprejme – vhodne enote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Shrani – pomnilnik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Obdela – procesor (CPE)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Prikaže – izhodne enote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Vhodne in izhodne enote</a:t>
            </a:r>
            <a:endParaRPr lang="en-US" sz="2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FAC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Vhod – v računalnik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Tipkovnica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Miška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Mikrofon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Kamera</a:t>
            </a:r>
            <a:endParaRPr lang="en-US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Izhod – iz računalnika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Tiskalnik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Zvočniki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Projektor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Pomnilnik in programi</a:t>
            </a:r>
            <a:endParaRPr lang="en-US" sz="2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FACC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Pomnilnik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Notranji: RAM, ROM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Zunanji: disk, SSD, USB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Zunanji hrani podatke tudi po izklopu</a:t>
            </a:r>
            <a:endParaRPr lang="en-US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Programska oprema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Uporabniška: Word, igre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Sistemska: Windows, Linux, gonilniki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Matična plošča</a:t>
            </a:r>
            <a:endParaRPr lang="en-US" sz="2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Tiskano vezje, ki poveže vse dele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 si prek nje pošiljajo podatke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Vse dele oskrbi z elektriko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Najpogostejša oblika: ATX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njej: podnožje CPE, reže za RAM, PCIe, SATA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BIOS / UEFI</a:t>
            </a:r>
            <a:endParaRPr lang="en-US" sz="2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Prvi program ob vklopu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– preveri, ali deli delujejo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Nato zažene operacijski sistem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Vstop: Del, F2, F12 ali Esc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Nastavitve hrani CMOS baterija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Hitri kviz</a:t>
            </a:r>
            <a:endParaRPr lang="en-US" sz="2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Zakaj je strežnik drugačen od navadnega računalnika?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Kateri dve nalogi ima matična plošča?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Kaj naredi BIOS takoj po vklopu?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Računalniki, matična plošča</dc:title>
  <dc:subject>PptxGenJS Presentation</dc:subject>
  <dc:creator>PptxGenJS</dc:creator>
  <cp:lastModifiedBy>PptxGenJS</cp:lastModifiedBy>
  <cp:revision>1</cp:revision>
  <dcterms:created xsi:type="dcterms:W3CDTF">2026-09-28T07:43:00Z</dcterms:created>
  <dcterms:modified xsi:type="dcterms:W3CDTF">2026-09-28T07:43:00Z</dcterms:modified>
</cp:coreProperties>
</file>